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553555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 i="1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 i="1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838383"/>
      </a:dk2>
      <a:lt2>
        <a:srgbClr val="E9E9E9"/>
      </a:lt2>
      <a:accent1>
        <a:srgbClr val="922B21"/>
      </a:accent1>
      <a:accent2>
        <a:srgbClr val="838383"/>
      </a:accent2>
      <a:accent3>
        <a:srgbClr val="922B21"/>
      </a:accent3>
      <a:accent4>
        <a:srgbClr val="922B21"/>
      </a:accent4>
      <a:accent5>
        <a:srgbClr val="51100B"/>
      </a:accent5>
      <a:accent6>
        <a:srgbClr val="51100B"/>
      </a:accent6>
      <a:hlink>
        <a:srgbClr val="922B21"/>
      </a:hlink>
      <a:folHlink>
        <a:srgbClr val="922B21"/>
      </a:folHlink>
    </a:clrScheme>
    <a:fontScheme name="Simplicity - Roboto">
      <a:majorFont>
        <a:latin typeface="Bebas Neue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Polemizando · Plantilla de presentación</dc:title>
  <dc:creator>Polemizando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