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212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212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F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812118"/>
            <a:ext cx="6035040" cy="18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F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F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sp>
        <p:nvSpPr>
          <p:cNvPr id="16" name="Brand Contact"/>
          <p:cNvSpPr txBox="1"/>
          <p:nvPr/>
        </p:nvSpPr>
        <p:spPr>
          <a:xfrm>
            <a:off x="960120" y="8229600"/>
            <a:ext cx="11521440" cy="4572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www.singularbeacon.com</a:t>
            </a:r>
          </a:p>
        </p:txBody>
      </p:sp>
      <p:pic>
        <p:nvPicPr>
          <p:cNvPr id="18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212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F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595958"/>
      </a:dk2>
      <a:lt2>
        <a:srgbClr val="FFFFFF"/>
      </a:lt2>
      <a:accent1>
        <a:srgbClr val="006EB7"/>
      </a:accent1>
      <a:accent2>
        <a:srgbClr val="595958"/>
      </a:accent2>
      <a:accent3>
        <a:srgbClr val="006EB7"/>
      </a:accent3>
      <a:accent4>
        <a:srgbClr val="006EB7"/>
      </a:accent4>
      <a:accent5>
        <a:srgbClr val="003E58"/>
      </a:accent5>
      <a:accent6>
        <a:srgbClr val="CD3E19"/>
      </a:accent6>
      <a:hlink>
        <a:srgbClr val="006EB7"/>
      </a:hlink>
      <a:folHlink>
        <a:srgbClr val="006EB7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Beacon · Presentation template</dc:title>
  <dc:creator>Singular Beacon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