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Akzidenz-Grotesk BQ"/>
                <a:ea typeface="Akzidenz-Grotesk BQ"/>
                <a:cs typeface="Akzidenz-Grotesk BQ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3pPr>
            <a:lvl4pPr marL="1158876" indent="-249238"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4pPr>
            <a:lvl5pPr marL="1692276" indent="-239714"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5pPr>
          </a:lstStyle>
          <a:p>
            <a:pPr lvl="0"/>
            <a:r>
              <a:rPr lang="en-GB"/>
              <a:t>Texto de la lámina: párrafos y viñetas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D1D1B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r>
              <a:rPr lang="en-ES">
                <a:solidFill>
                  <a:srgbClr val="1D1D1B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D1D1B"/>
                </a:solidFill>
              </a:rPr>
              <a:pPr/>
              <a:t>‹Nº›</a:t>
            </a:fld>
            <a:endParaRPr lang="en-ES" b="1">
              <a:solidFill>
                <a:srgbClr val="1D1D1B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/>
              <a:t>Encabezado de la columna izquierda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/>
              <a:t>Encabezado de la columna derecha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3pPr>
            <a:lvl4pPr marL="1158876" indent="-249238"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4pPr>
            <a:lvl5pPr marL="1692276" indent="-239714"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5pPr>
          </a:lstStyle>
          <a:p>
            <a:pPr lvl="0"/>
            <a:r>
              <a:rPr lang="en-GB"/>
              <a:t>Texto de la columna izquierda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3pPr>
            <a:lvl4pPr marL="1158876" indent="-249238"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4pPr>
            <a:lvl5pPr marL="1692276" indent="-239714"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5pPr>
          </a:lstStyle>
          <a:p>
            <a:pPr lvl="0"/>
            <a:r>
              <a:rPr lang="en-GB"/>
              <a:t>Texto de la columna derecha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D1D1B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r>
              <a:rPr lang="en-ES">
                <a:solidFill>
                  <a:srgbClr val="1D1D1B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D1D1B"/>
                </a:solidFill>
              </a:rPr>
              <a:pPr/>
              <a:t>‹Nº›</a:t>
            </a:fld>
            <a:endParaRPr lang="en-ES" b="1">
              <a:solidFill>
                <a:srgbClr val="1D1D1B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Akzidenz-Grotesk BQ"/>
                <a:ea typeface="Akzidenz-Grotesk BQ"/>
                <a:cs typeface="Akzidenz-Grotesk BQ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Pr>
        <a:solidFill>
          <a:srgbClr val="A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>
                <a:solidFill>
                  <a:srgbClr val="F6F6F6"/>
                </a:solidFill>
              </a:rPr>
              <a:t>Título de la presentación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>
                <a:solidFill>
                  <a:srgbClr val="F6F6F6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>
                <a:solidFill>
                  <a:srgbClr val="F6F6F6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37360"/>
            <a:ext cx="5058958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 de sección">
    <p:bg>
      <p:bgPr>
        <a:solidFill>
          <a:srgbClr val="A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6F6F6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rPr>
              <a:pPr/>
              <a:t>‹Nº›</a:t>
            </a:fld>
            <a:endParaRPr lang="en-ES" b="1">
              <a:solidFill>
                <a:srgbClr val="F6F6F6"/>
              </a:solidFill>
              <a:latin typeface="Akzidenz-Grotesk BQ"/>
              <a:ea typeface="Akzidenz-Grotesk BQ"/>
              <a:cs typeface="Akzidenz-Grotesk BQ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5pPr>
          </a:lstStyle>
          <a:p>
            <a:pPr lvl="0"/>
            <a:r>
              <a:rPr lang="en-GB">
                <a:solidFill>
                  <a:srgbClr val="F6F6F6"/>
                </a:solidFill>
              </a:rPr>
              <a:t>Qué trae esta sección (opcional)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marL="0" lvl="0"/>
            <a:r>
              <a:rPr lang="es-ES_tradnl" noProof="0">
                <a:solidFill>
                  <a:srgbClr val="F6F6F6"/>
                </a:solidFill>
              </a:rPr>
              <a:t>Título de la sección</a:t>
            </a:r>
            <a:endParaRPr lang="es-ES_tradnl" noProof="0">
              <a:solidFill>
                <a:srgbClr val="F6F6F6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>
                <a:solidFill>
                  <a:srgbClr val="F6F6F6"/>
                </a:solidFill>
              </a:rPr>
              <a:t>Subtítulo de la sección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 con contacto">
    <p:bg>
      <p:bgPr>
        <a:solidFill>
          <a:srgbClr val="A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6F6F6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rPr>
              <a:pPr/>
              <a:t>‹Nº›</a:t>
            </a:fld>
            <a:endParaRPr lang="en-ES" b="1">
              <a:solidFill>
                <a:srgbClr val="F6F6F6"/>
              </a:solidFill>
              <a:latin typeface="Akzidenz-Grotesk BQ"/>
              <a:ea typeface="Akzidenz-Grotesk BQ"/>
              <a:cs typeface="Akzidenz-Grotesk BQ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marL="0" lvl="0"/>
            <a:r>
              <a:rPr lang="es-ES_tradnl" noProof="0">
                <a:solidFill>
                  <a:srgbClr val="F6F6F6"/>
                </a:solidFill>
              </a:rPr>
              <a:t>Gracias</a:t>
            </a:r>
            <a:endParaRPr lang="es-ES_tradnl" noProof="0">
              <a:solidFill>
                <a:srgbClr val="F6F6F6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>
                <a:solidFill>
                  <a:srgbClr val="F6F6F6"/>
                </a:solidFill>
              </a:rPr>
              <a:t>Nombre y apellidos · cargo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>
                <a:solidFill>
                  <a:srgbClr val="F6F6F6"/>
                </a:solidFill>
              </a:rPr>
              <a:t>Correo · teléfono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marL="0" lvl="0"/>
            <a:r>
              <a:rPr lang="es-ES_tradnl" noProof="0"/>
              <a:t>Título de la lámina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Akzidenz-Grotesk BQ"/>
                <a:ea typeface="Akzidenz-Grotesk BQ"/>
                <a:cs typeface="Akzidenz-Grotesk BQ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Idea clave de la lámina (opcional)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/>
              <a:t>Rótulo de la sección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3pPr>
            <a:lvl4pPr marL="1158876" indent="-249238"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4pPr>
            <a:lvl5pPr marL="1692276" indent="-239714"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5pPr>
          </a:lstStyle>
          <a:p>
            <a:pPr lvl="0"/>
            <a:r>
              <a:rPr lang="en-GB"/>
              <a:t>Texto que acompaña a la imagen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3pPr>
            <a:lvl4pPr marL="1158876" indent="-249238"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4pPr>
            <a:lvl5pPr marL="1692276" indent="-239714">
              <a:tabLst>
                <a:tab pos="82550" algn="l"/>
              </a:tabLst>
              <a:defRPr sz="1800">
                <a:latin typeface="Akzidenz-Grotesk BQ"/>
                <a:ea typeface="Akzidenz-Grotesk BQ"/>
                <a:cs typeface="Akzidenz-Grotesk BQ"/>
              </a:defRPr>
            </a:lvl5pPr>
          </a:lstStyle>
          <a:p>
            <a:pPr lvl="0"/>
            <a:r>
              <a:rPr lang="en-GB"/>
              <a:t>Inserta una imagen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/>
              <a:t>Nota al pie o fuente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D1D1B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r>
              <a:rPr lang="en-ES">
                <a:solidFill>
                  <a:srgbClr val="1D1D1B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1D1D1B"/>
                </a:solidFill>
              </a:rPr>
              <a:pPr/>
              <a:t>‹Nº›</a:t>
            </a:fld>
            <a:endParaRPr lang="en-ES" b="1">
              <a:solidFill>
                <a:srgbClr val="1D1D1B"/>
              </a:solidFill>
            </a:endParaRP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fra o cita destacada">
    <p:bg>
      <p:bgPr>
        <a:solidFill>
          <a:srgbClr val="AC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6F6F6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6F6F6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rPr>
              <a:pPr/>
              <a:t>‹Nº›</a:t>
            </a:fld>
            <a:endParaRPr lang="en-ES" b="1">
              <a:solidFill>
                <a:srgbClr val="F6F6F6"/>
              </a:solidFill>
              <a:latin typeface="Akzidenz-Grotesk BQ"/>
              <a:ea typeface="Akzidenz-Grotesk BQ"/>
              <a:cs typeface="Akzidenz-Grotesk BQ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5pPr>
          </a:lstStyle>
          <a:p>
            <a:pPr lvl="0"/>
            <a:r>
              <a:rPr lang="en-GB">
                <a:solidFill>
                  <a:srgbClr val="F6F6F6"/>
                </a:solidFill>
              </a:rPr>
              <a:t>Fuente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marL="0" lvl="0"/>
            <a:r>
              <a:rPr lang="es-ES_tradnl" noProof="0">
                <a:solidFill>
                  <a:srgbClr val="F6F6F6"/>
                </a:solidFill>
              </a:rPr>
              <a:t>00 % o «una cita breve»</a:t>
            </a:r>
            <a:endParaRPr lang="es-ES_tradnl" noProof="0">
              <a:solidFill>
                <a:srgbClr val="F6F6F6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6F6F6"/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pPr lvl="0"/>
            <a:r>
              <a:rPr lang="es-ES_tradnl" noProof="0">
                <a:solidFill>
                  <a:srgbClr val="F6F6F6"/>
                </a:solidFill>
              </a:rPr>
              <a:t>Qué significa la cifra o quién lo dice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Akzidenz-Grotesk BQ"/>
                <a:ea typeface="Akzidenz-Grotesk BQ"/>
                <a:cs typeface="Akzidenz-Grotesk BQ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1D1D1B"/>
      </a:dk1>
      <a:lt1>
        <a:srgbClr val="F6F6F6"/>
      </a:lt1>
      <a:dk2>
        <a:srgbClr val="26CFB9"/>
      </a:dk2>
      <a:lt2>
        <a:srgbClr val="F6F6F6"/>
      </a:lt2>
      <a:accent1>
        <a:srgbClr val="AC0000"/>
      </a:accent1>
      <a:accent2>
        <a:srgbClr val="26CFB9"/>
      </a:accent2>
      <a:accent3>
        <a:srgbClr val="AC0000"/>
      </a:accent3>
      <a:accent4>
        <a:srgbClr val="AC0000"/>
      </a:accent4>
      <a:accent5>
        <a:srgbClr val="AC0000"/>
      </a:accent5>
      <a:accent6>
        <a:srgbClr val="AC0000"/>
      </a:accent6>
      <a:hlink>
        <a:srgbClr val="AC0000"/>
      </a:hlink>
      <a:folHlink>
        <a:srgbClr val="AC0000"/>
      </a:folHlink>
    </a:clrScheme>
    <a:fontScheme name="Simplicity - Roboto">
      <a:majorFont>
        <a:latin typeface="Akzidenz-Grotesk BQ"/>
        <a:ea typeface=""/>
        <a:cs typeface=""/>
      </a:majorFont>
      <a:minorFont>
        <a:latin typeface="Akzidenz-Grotesk BQ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Singular Events · Plantilla de presentación</dc:title>
  <dc:creator>Singular Events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Plantilla de presentación</dc:subject>
</cp:coreProperties>
</file>