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C832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148956"/>
            <a:ext cx="6035039" cy="118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C832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C832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C832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Tenor Sans"/>
              </a:rPr>
              <a:t>Propuesta de muestra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Sin cliente: documento de ejemplo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Muestra · contenido ficticio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Tenor Sans"/>
              </a:rPr>
              <a:t>MUESTRA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Contexto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Texto de ejemplo para ver cómo cae la lámina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Punto de partida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C8325F"/>
                </a:solidFill>
                <a:latin typeface="Tenor Sans"/>
              </a:rPr>
              <a:t>Situación de partida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Tenor Sans"/>
              </a:rPr>
              <a:t>Este párrafo es </a:t>
            </a:r>
            <a:r>
              <a:rPr sz="2200" b="1" i="0">
                <a:solidFill>
                  <a:srgbClr val="0E0E0E"/>
                </a:solidFill>
                <a:latin typeface="Tenor Sans"/>
              </a:rPr>
              <a:t>de relleno</a:t>
            </a:r>
            <a:r>
              <a:rPr sz="2200" b="0" i="0">
                <a:solidFill>
                  <a:srgbClr val="0E0E0E"/>
                </a:solidFill>
                <a:latin typeface="Tenor Sans"/>
              </a:rPr>
              <a:t>: enseña el cuerpo de texto, sus márgenes y su tinta. No describe a ningún cliente ni a ningún proyecto.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C8325F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Tenor Sans"/>
              </a:rPr>
              <a:t>Primer punto de una lista de ejemplo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C8325F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Tenor Sans"/>
              </a:rPr>
              <a:t>Segundo punto, algo más largo que el anterior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C8325F"/>
                </a:solidFill>
                <a:latin typeface="Tenor Sans"/>
              </a:rPr>
              <a:t>Un apartado menor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Tenor Sans"/>
              </a:rPr>
              <a:t>Otro párrafo breve de ejemplo.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Alcance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Tres clases de objetivo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Objetivos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8325F"/>
                </a:solidFill>
                <a:latin typeface="Tenor Sans"/>
              </a:rPr>
              <a:t>PRINCIPAL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C8325F"/>
                </a:solidFill>
                <a:latin typeface="Tenor Sans"/>
              </a:rPr>
              <a:t>Objetivo de ejemplo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Tenor Sans"/>
              </a:rPr>
              <a:t>Una línea que explica el objetivo.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8325F"/>
                </a:solidFill>
                <a:latin typeface="Tenor Sans"/>
              </a:rPr>
              <a:t>SECUNDARIO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C8325F"/>
                </a:solidFill>
                <a:latin typeface="Tenor Sans"/>
              </a:rPr>
              <a:t>Otro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Tenor Sans"/>
              </a:rPr>
              <a:t>Una línea que explica el objetivo.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8325F"/>
                </a:solidFill>
                <a:latin typeface="Tenor Sans"/>
              </a:rPr>
              <a:t>ASPIRACIONAL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C8325F"/>
                </a:solidFill>
                <a:latin typeface="Tenor Sans"/>
              </a:rPr>
              <a:t>Un tercer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Tenor Sans"/>
              </a:rPr>
              <a:t>Una línea que explica el objetivo.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Resumen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Cifras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Indicadores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C8325F"/>
                </a:solidFill>
                <a:latin typeface="Tenor Sans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C8325F"/>
                </a:solidFill>
                <a:latin typeface="Tenor Sans"/>
              </a:rPr>
              <a:t>semanas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Tenor Sans"/>
              </a:rPr>
              <a:t>Duración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C8325F"/>
                </a:solidFill>
                <a:latin typeface="Tenor Sans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C8325F"/>
                </a:solidFill>
                <a:latin typeface="Tenor Sans"/>
              </a:rPr>
              <a:t>fases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Tenor Sans"/>
              </a:rPr>
              <a:t>Etapas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C8325F"/>
                </a:solidFill>
                <a:latin typeface="Tenor Sans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Tenor Sans"/>
              </a:rPr>
              <a:t>Indicador de ejemplo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Fechas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Calendario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C8325F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Tenor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C8325F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Tenor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C832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C832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C832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C832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C832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C832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C832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C832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8325F"/>
                </a:solidFill>
                <a:latin typeface="Tenor Sans"/>
              </a:rPr>
              <a:t>Semana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C832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Tenor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Tenor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C8325F"/>
                </a:solidFill>
                <a:latin typeface="Tenor Sans"/>
              </a:rPr>
              <a:t>Primera línea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Tenor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C832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8325F"/>
                </a:solidFill>
                <a:latin typeface="Tenor Sans"/>
              </a:rPr>
              <a:t>Cambio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C832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C8325F"/>
                </a:solidFill>
                <a:latin typeface="Tenor Sans"/>
              </a:rPr>
              <a:t>Segunda línea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Tenor Sans"/>
              </a:rPr>
              <a:t>Gestión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070864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Gestión</a:t>
            </a:r>
          </a:p>
        </p:txBody>
      </p:sp>
      <p:sp>
        <p:nvSpPr>
          <p:cNvPr id="38" name="Legend"/>
          <p:cNvSpPr/>
          <p:nvPr/>
        </p:nvSpPr>
        <p:spPr>
          <a:xfrm>
            <a:off x="4359655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C8325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4771135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Tenor Sans"/>
              </a:rPr>
              <a:t>Cambio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Tenor Sans"/>
              </a:rPr>
              <a:t>M1  </a:t>
            </a:r>
            <a:r>
              <a:rPr sz="1600" b="0" i="0">
                <a:solidFill>
                  <a:srgbClr val="0E0E0E"/>
                </a:solidFill>
                <a:latin typeface="Tenor Sans"/>
              </a:rPr>
              <a:t>Inicio</a:t>
            </a:r>
            <a:r>
              <a:rPr sz="1600" b="0" i="0">
                <a:solidFill>
                  <a:srgbClr val="0E0E0E"/>
                </a:solidFill>
                <a:latin typeface="Tenor Sans"/>
              </a:rPr>
              <a:t>  ·  Muestra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Tenor Sans"/>
              </a:rPr>
              <a:t>M2  </a:t>
            </a:r>
            <a:r>
              <a:rPr sz="1600" b="0" i="0">
                <a:solidFill>
                  <a:srgbClr val="0E0E0E"/>
                </a:solidFill>
                <a:latin typeface="Tenor Sans"/>
              </a:rPr>
              <a:t>Entrega</a:t>
            </a:r>
            <a:r>
              <a:rPr sz="1600" b="0" i="0">
                <a:solidFill>
                  <a:srgbClr val="0E0E0E"/>
                </a:solidFill>
                <a:latin typeface="Tenor Sans"/>
              </a:rPr>
              <a:t>  ·  Muestra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Equipo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 de ejemplo, sin personas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8325F"/>
                </a:solidFill>
                <a:latin typeface="Tenor Sa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C8325F"/>
                </a:solidFill>
                <a:latin typeface="Tenor Sans"/>
              </a:rPr>
              <a:t>Perfil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C8325F"/>
                </a:solidFill>
                <a:latin typeface="Tenor Sa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Tenor Sans"/>
              </a:rPr>
              <a:t>Descripción ficticia del perfil.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8325F"/>
                </a:solidFill>
                <a:latin typeface="Tenor Sa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C8325F"/>
                </a:solidFill>
                <a:latin typeface="Tenor Sans"/>
              </a:rPr>
              <a:t>Perfil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C8325F"/>
                </a:solidFill>
                <a:latin typeface="Tenor Sa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Tenor Sans"/>
              </a:rPr>
              <a:t>Descripción ficticia del perfil.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4F4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C8325F"/>
                </a:solidFill>
                <a:latin typeface="Tenor Sa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C8325F"/>
                </a:solidFill>
                <a:latin typeface="Tenor Sans"/>
              </a:rPr>
              <a:t>Perfil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C8325F"/>
                </a:solidFill>
                <a:latin typeface="Tenor Sa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Tenor Sans"/>
              </a:rPr>
              <a:t>Descripción ficticia del perfil.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C832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Tenor Sans"/>
              </a:rPr>
              <a:t>Honorarios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Importes ficticios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Presupuesto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C8325F"/>
                          </a:solidFill>
                          <a:latin typeface="Tenor Sans"/>
                        </a:rPr>
                        <a:t>Concepto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C8325F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C8325F"/>
                          </a:solidFill>
                          <a:latin typeface="Tenor Sans"/>
                        </a:rPr>
                        <a:t>Cantidad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C8325F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C8325F"/>
                          </a:solidFill>
                          <a:latin typeface="Tenor Sans"/>
                        </a:rPr>
                        <a:t>Importe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C8325F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C8325F"/>
                          </a:solidFill>
                          <a:latin typeface="Tenor Sans"/>
                        </a:rPr>
                        <a:t>Fase de ejemplo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Concepto uno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Concepto dos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Tenor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C8325F"/>
                          </a:solidFill>
                          <a:latin typeface="Tenor Sans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C8325F"/>
                          </a:solidFill>
                          <a:latin typeface="Tenor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Tenor Sans"/>
              </a:rPr>
              <a:t>Honorarios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Presupuesto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Tenor Sans"/>
              </a:rPr>
              <a:t>1  </a:t>
            </a:r>
            <a:r>
              <a:rPr sz="2400" b="0" i="0">
                <a:solidFill>
                  <a:srgbClr val="F4F4F4"/>
                </a:solidFill>
                <a:latin typeface="Tenor Sans"/>
              </a:rPr>
              <a:t>Contexto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Tenor Sans"/>
              </a:rPr>
              <a:t>2  </a:t>
            </a:r>
            <a:r>
              <a:rPr sz="2400" b="0" i="0">
                <a:solidFill>
                  <a:srgbClr val="F4F4F4"/>
                </a:solidFill>
                <a:latin typeface="Tenor Sans"/>
              </a:rPr>
              <a:t>Alcance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Tenor Sans"/>
              </a:rPr>
              <a:t>3  </a:t>
            </a:r>
            <a:r>
              <a:rPr sz="2400" b="0" i="0">
                <a:solidFill>
                  <a:srgbClr val="F4F4F4"/>
                </a:solidFill>
                <a:latin typeface="Tenor Sans"/>
              </a:rPr>
              <a:t>Resumen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Tenor Sans"/>
              </a:rPr>
              <a:t>4  </a:t>
            </a:r>
            <a:r>
              <a:rPr sz="2400" b="0" i="0">
                <a:solidFill>
                  <a:srgbClr val="F4F4F4"/>
                </a:solidFill>
                <a:latin typeface="Tenor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Tenor Sans"/>
              </a:rPr>
              <a:t>5  </a:t>
            </a:r>
            <a:r>
              <a:rPr sz="2400" b="0" i="0">
                <a:solidFill>
                  <a:srgbClr val="F4F4F4"/>
                </a:solidFill>
                <a:latin typeface="Tenor Sans"/>
              </a:rPr>
              <a:t>Equipo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Tenor Sans"/>
              </a:rPr>
              <a:t>6  </a:t>
            </a:r>
            <a:r>
              <a:rPr sz="2400" b="0" i="0">
                <a:solidFill>
                  <a:srgbClr val="F4F4F4"/>
                </a:solidFill>
                <a:latin typeface="Tenor Sans"/>
              </a:rPr>
              <a:t>Honorarios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Tenor Sans"/>
              </a:rPr>
              <a:t>Contenido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Tenor Sans"/>
              </a:rPr>
              <a:t>Gracias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Tenor Sans"/>
              </a:rPr>
              <a:t>Muestra del deck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Tenor Sans"/>
              </a:rPr>
              <a:t>Contenido ficticio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C8325F"/>
      </a:dk2>
      <a:lt2>
        <a:srgbClr val="F4F4F4"/>
      </a:lt2>
      <a:accent1>
        <a:srgbClr val="C8325F"/>
      </a:accent1>
      <a:accent2>
        <a:srgbClr val="C8325F"/>
      </a:accent2>
      <a:accent3>
        <a:srgbClr val="C8325F"/>
      </a:accent3>
      <a:accent4>
        <a:srgbClr val="C8325F"/>
      </a:accent4>
      <a:accent5>
        <a:srgbClr val="C8325F"/>
      </a:accent5>
      <a:accent6>
        <a:srgbClr val="C8325F"/>
      </a:accent6>
      <a:hlink>
        <a:srgbClr val="C8325F"/>
      </a:hlink>
      <a:folHlink>
        <a:srgbClr val="C8325F"/>
      </a:folHlink>
    </a:clrScheme>
    <a:fontScheme name="Simplicity - Roboto">
      <a:majorFont>
        <a:latin typeface="Tenor Sans"/>
        <a:ea typeface=""/>
        <a:cs typeface=""/>
      </a:majorFont>
      <a:minorFont>
        <a:latin typeface="Tenor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Pictures</dc:title>
  <dc:creator>Singular Pictures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